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1" r:id="rId5"/>
    <p:sldId id="260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67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2.jpe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DE241-ED72-A248-98A1-5C02B17115B4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CF145-63CD-F149-9700-8D3DBD52A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442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CF145-63CD-F149-9700-8D3DBD52AB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36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53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769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170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208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342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846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922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851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408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38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7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7FC85-1844-DF42-8163-7505A3A4BDE7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8F4C9-310E-2140-83F6-4ED203056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148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ury- 11th parternity test, maybe he's the one-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944317" y="691920"/>
            <a:ext cx="7261472" cy="544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962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DNA PROFILING SIMULATION!!!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30000"/>
              </a:lnSpc>
              <a:buNone/>
            </a:pPr>
            <a:endParaRPr lang="en-US" sz="4400" dirty="0" smtClean="0"/>
          </a:p>
          <a:p>
            <a:pPr marL="0" indent="0">
              <a:lnSpc>
                <a:spcPct val="130000"/>
              </a:lnSpc>
              <a:buNone/>
            </a:pPr>
            <a:r>
              <a:rPr lang="en-US" sz="4400" dirty="0"/>
              <a:t>http://</a:t>
            </a:r>
            <a:r>
              <a:rPr lang="en-US" sz="4400" dirty="0" err="1"/>
              <a:t>www.pbs.org</a:t>
            </a:r>
            <a:r>
              <a:rPr lang="en-US" sz="4400" dirty="0"/>
              <a:t>/</a:t>
            </a:r>
            <a:r>
              <a:rPr lang="en-US" sz="4400" dirty="0" err="1"/>
              <a:t>wgbh</a:t>
            </a:r>
            <a:r>
              <a:rPr lang="en-US" sz="4400" dirty="0"/>
              <a:t>/nova/education/body/create-</a:t>
            </a:r>
            <a:r>
              <a:rPr lang="en-US" sz="4400" dirty="0" err="1"/>
              <a:t>dna</a:t>
            </a:r>
            <a:r>
              <a:rPr lang="en-US" sz="4400" dirty="0"/>
              <a:t>-</a:t>
            </a:r>
            <a:r>
              <a:rPr lang="en-US" sz="4400" dirty="0" err="1"/>
              <a:t>fingerprint.html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36522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Profiling techniques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DNA is digested with special enzymes that cut at specific base sequences, leaving pieces of various lengths</a:t>
            </a:r>
          </a:p>
          <a:p>
            <a:r>
              <a:rPr lang="en-US" dirty="0" smtClean="0"/>
              <a:t>These enzymes are called restriction enzymes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b="10671"/>
          <a:stretch/>
        </p:blipFill>
        <p:spPr>
          <a:xfrm>
            <a:off x="2322821" y="3706209"/>
            <a:ext cx="4368805" cy="294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37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Profiling techniques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length of these pieces varies distinctively from one person to another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85577" y="2861926"/>
            <a:ext cx="743550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EXAMPLE: </a:t>
            </a:r>
            <a:br>
              <a:rPr lang="en-US" sz="2400" dirty="0" smtClean="0"/>
            </a:br>
            <a:r>
              <a:rPr lang="en-US" sz="2400" dirty="0" smtClean="0"/>
              <a:t>ENZYME CUTS SEQUENCE AT  </a:t>
            </a:r>
            <a:r>
              <a:rPr lang="en-US" sz="2400" u="sng" dirty="0" smtClean="0">
                <a:solidFill>
                  <a:srgbClr val="3366FF"/>
                </a:solidFill>
              </a:rPr>
              <a:t>GTTG</a:t>
            </a:r>
          </a:p>
          <a:p>
            <a:endParaRPr lang="en-US" sz="2400" dirty="0"/>
          </a:p>
          <a:p>
            <a:r>
              <a:rPr lang="en-US" sz="2400" dirty="0" smtClean="0"/>
              <a:t>P1 			A T C </a:t>
            </a:r>
            <a:r>
              <a:rPr lang="en-US" sz="2400" dirty="0" smtClean="0">
                <a:solidFill>
                  <a:srgbClr val="0000FF"/>
                </a:solidFill>
              </a:rPr>
              <a:t>G T T G </a:t>
            </a:r>
            <a:r>
              <a:rPr lang="en-US" sz="2400" dirty="0" smtClean="0"/>
              <a:t>A T C G T </a:t>
            </a:r>
            <a:r>
              <a:rPr lang="en-US" sz="2400" dirty="0" smtClean="0">
                <a:solidFill>
                  <a:srgbClr val="3366FF"/>
                </a:solidFill>
              </a:rPr>
              <a:t>G T T G </a:t>
            </a:r>
            <a:r>
              <a:rPr lang="en-US" sz="2400" dirty="0" smtClean="0"/>
              <a:t>A G A T G A C A</a:t>
            </a:r>
          </a:p>
          <a:p>
            <a:endParaRPr lang="en-US" sz="2400" dirty="0"/>
          </a:p>
          <a:p>
            <a:r>
              <a:rPr lang="en-US" sz="2400" dirty="0" smtClean="0"/>
              <a:t>P2			A </a:t>
            </a:r>
            <a:r>
              <a:rPr lang="en-US" sz="2400" dirty="0"/>
              <a:t>T C </a:t>
            </a:r>
            <a:r>
              <a:rPr lang="en-US" sz="2400" dirty="0" smtClean="0"/>
              <a:t>A T T G A </a:t>
            </a:r>
            <a:r>
              <a:rPr lang="en-US" sz="2400" dirty="0"/>
              <a:t>T C G T </a:t>
            </a:r>
            <a:r>
              <a:rPr lang="en-US" sz="2400" dirty="0">
                <a:solidFill>
                  <a:srgbClr val="3366FF"/>
                </a:solidFill>
              </a:rPr>
              <a:t>G T T G </a:t>
            </a:r>
            <a:r>
              <a:rPr lang="en-US" sz="2400" dirty="0"/>
              <a:t>A G A T G A C </a:t>
            </a:r>
            <a:r>
              <a:rPr lang="en-US" sz="2400" dirty="0" smtClean="0"/>
              <a:t>A</a:t>
            </a:r>
          </a:p>
          <a:p>
            <a:endParaRPr lang="en-US" sz="2400" dirty="0"/>
          </a:p>
          <a:p>
            <a:r>
              <a:rPr lang="en-US" sz="2400" dirty="0" smtClean="0"/>
              <a:t>P3 			C C A A G A T A A T T T G A T G A T G C G C T C </a:t>
            </a:r>
          </a:p>
        </p:txBody>
      </p:sp>
    </p:spTree>
    <p:extLst>
      <p:ext uri="{BB962C8B-B14F-4D97-AF65-F5344CB8AC3E}">
        <p14:creationId xmlns:p14="http://schemas.microsoft.com/office/powerpoint/2010/main" val="305861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Charge of DNA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199" y="1600200"/>
            <a:ext cx="5957643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Negatively charged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510" y="2414298"/>
            <a:ext cx="4265708" cy="3956066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2116572" y="3500226"/>
            <a:ext cx="2165418" cy="2116415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1383913" y="3744427"/>
            <a:ext cx="184666" cy="369332"/>
          </a:xfrm>
          <a:prstGeom prst="rect">
            <a:avLst/>
          </a:prstGeom>
          <a:noFill/>
          <a:ln w="57150" cmpd="sng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34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Profiling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These negatively charged pieces of DNA are placed on a bed of semi-solid gel </a:t>
            </a:r>
          </a:p>
          <a:p>
            <a:r>
              <a:rPr lang="en-US" dirty="0" smtClean="0"/>
              <a:t>An electric current is passed through the gel via electrodes at either end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3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Electrophoresis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DNA which is negatively charged moves through the gel towards the positive electrode</a:t>
            </a:r>
          </a:p>
          <a:p>
            <a:r>
              <a:rPr lang="en-US" dirty="0" smtClean="0"/>
              <a:t>The smaller DNA pieces move faster than the larger ones</a:t>
            </a:r>
          </a:p>
        </p:txBody>
      </p:sp>
    </p:spTree>
    <p:extLst>
      <p:ext uri="{BB962C8B-B14F-4D97-AF65-F5344CB8AC3E}">
        <p14:creationId xmlns:p14="http://schemas.microsoft.com/office/powerpoint/2010/main" val="609252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Electrophoresis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54947"/>
            <a:ext cx="8229600" cy="4525963"/>
          </a:xfrm>
        </p:spPr>
        <p:txBody>
          <a:bodyPr/>
          <a:lstStyle/>
          <a:p>
            <a:r>
              <a:rPr lang="en-US" dirty="0" smtClean="0"/>
              <a:t>Results in a pattern of bands on the gel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rgbClr val="3366FF"/>
                </a:solidFill>
              </a:rPr>
              <a:t>DNA fingerprint/profile</a:t>
            </a:r>
          </a:p>
          <a:p>
            <a:pPr marL="0" indent="0">
              <a:buNone/>
            </a:pPr>
            <a:r>
              <a:rPr lang="en-US" sz="2800" i="1" dirty="0" smtClean="0"/>
              <a:t>the banding pattern of DNA</a:t>
            </a:r>
            <a:br>
              <a:rPr lang="en-US" sz="2800" i="1" dirty="0" smtClean="0"/>
            </a:br>
            <a:r>
              <a:rPr lang="en-US" sz="2800" i="1" dirty="0" smtClean="0"/>
              <a:t>molecules in gel electrophoresis</a:t>
            </a:r>
            <a:endParaRPr lang="en-US" sz="2800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3411"/>
          <a:stretch/>
        </p:blipFill>
        <p:spPr>
          <a:xfrm>
            <a:off x="5332823" y="2138266"/>
            <a:ext cx="3173482" cy="4410411"/>
          </a:xfrm>
          <a:prstGeom prst="rect">
            <a:avLst/>
          </a:prstGeom>
          <a:ln w="190500" cap="sq">
            <a:solidFill>
              <a:schemeClr val="tx1"/>
            </a:solidFill>
            <a:prstDash val="solid"/>
            <a:miter lim="800000"/>
          </a:ln>
          <a:effectLst/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180611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Applications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Tracing ancestry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Forensic science</a:t>
            </a:r>
          </a:p>
          <a:p>
            <a:endParaRPr lang="en-US" dirty="0" smtClean="0"/>
          </a:p>
          <a:p>
            <a:r>
              <a:rPr lang="en-US" dirty="0" smtClean="0"/>
              <a:t>Identification of hereditary diseases</a:t>
            </a:r>
          </a:p>
        </p:txBody>
      </p:sp>
    </p:spTree>
    <p:extLst>
      <p:ext uri="{BB962C8B-B14F-4D97-AF65-F5344CB8AC3E}">
        <p14:creationId xmlns:p14="http://schemas.microsoft.com/office/powerpoint/2010/main" val="1208424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Identifying hereditary diseases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be used to identify carriers of a disease gene </a:t>
            </a:r>
            <a:br>
              <a:rPr lang="en-US" dirty="0" smtClean="0"/>
            </a:br>
            <a:r>
              <a:rPr lang="en-US" dirty="0" smtClean="0"/>
              <a:t>E.g. cystic fibrosis and Huntington’s disease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8406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</TotalTime>
  <Words>148</Words>
  <Application>Microsoft Macintosh PowerPoint</Application>
  <PresentationFormat>On-screen Show (4:3)</PresentationFormat>
  <Paragraphs>37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Profiling techniques</vt:lpstr>
      <vt:lpstr>Profiling techniques</vt:lpstr>
      <vt:lpstr>Charge of DNA</vt:lpstr>
      <vt:lpstr>Profiling techniques</vt:lpstr>
      <vt:lpstr>Electrophoresis</vt:lpstr>
      <vt:lpstr>Electrophoresis</vt:lpstr>
      <vt:lpstr>Applications</vt:lpstr>
      <vt:lpstr>Identifying hereditary diseases</vt:lpstr>
      <vt:lpstr>DNA PROFILING SIMULATION!!!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Sandy Tu</dc:creator>
  <cp:lastModifiedBy>Microsoft Office User</cp:lastModifiedBy>
  <cp:revision>27</cp:revision>
  <dcterms:created xsi:type="dcterms:W3CDTF">2016-06-18T09:47:12Z</dcterms:created>
  <dcterms:modified xsi:type="dcterms:W3CDTF">2018-06-20T03:01:49Z</dcterms:modified>
</cp:coreProperties>
</file>

<file path=docProps/thumbnail.jpeg>
</file>